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28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48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87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03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97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702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23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6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65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493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01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3F58-AE25-4486-B951-BB79C81D14B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60C3C-2425-4BB6-98E2-5B2CB35B8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70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Lower limb arterial duplex reports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172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962" y="2219325"/>
            <a:ext cx="5172075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32" y="1809749"/>
            <a:ext cx="5076825" cy="3238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070" y="133004"/>
            <a:ext cx="2494589" cy="666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11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455" y="1536728"/>
            <a:ext cx="5219700" cy="3152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647" y="105542"/>
            <a:ext cx="2265131" cy="664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32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76" y="1869237"/>
            <a:ext cx="5314950" cy="3152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304" y="290944"/>
            <a:ext cx="2335692" cy="645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14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839" y="1221452"/>
            <a:ext cx="5210175" cy="4514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610" y="153786"/>
            <a:ext cx="2574837" cy="665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17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05" y="1520017"/>
            <a:ext cx="5086350" cy="3219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403" y="41131"/>
            <a:ext cx="2356560" cy="681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30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496" y="1581582"/>
            <a:ext cx="5010150" cy="3362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6419" y="11603"/>
            <a:ext cx="2449225" cy="677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33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126" y="1710517"/>
            <a:ext cx="5057775" cy="3752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901" y="122786"/>
            <a:ext cx="2441299" cy="673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244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5" y="2205037"/>
            <a:ext cx="504825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498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188" y="1182486"/>
            <a:ext cx="5086350" cy="4343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511" y="324196"/>
            <a:ext cx="2383806" cy="630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66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737" y="2290762"/>
            <a:ext cx="420052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610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986" y="1527029"/>
            <a:ext cx="5067300" cy="4219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126" y="498763"/>
            <a:ext cx="2128901" cy="588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05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9025" y="2286000"/>
            <a:ext cx="49339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893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900" y="1655964"/>
            <a:ext cx="5229225" cy="3695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373" y="377391"/>
            <a:ext cx="2063202" cy="625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133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691" y="1451264"/>
            <a:ext cx="5248275" cy="4038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6502" y="166255"/>
            <a:ext cx="2325450" cy="652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474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65" y="985837"/>
            <a:ext cx="5162550" cy="4886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224" y="58998"/>
            <a:ext cx="2335272" cy="679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75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220" y="1395845"/>
            <a:ext cx="5172075" cy="3733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664" y="0"/>
            <a:ext cx="25532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775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2693" y="126072"/>
            <a:ext cx="2290071" cy="66541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184" y="126072"/>
            <a:ext cx="7130509" cy="655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538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661" y="633802"/>
            <a:ext cx="2017112" cy="5523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245" y="757852"/>
            <a:ext cx="5416623" cy="527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5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85" y="346276"/>
            <a:ext cx="5334000" cy="63150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080" y="0"/>
            <a:ext cx="2429370" cy="680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2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872" y="1227080"/>
            <a:ext cx="5200650" cy="3838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732" y="0"/>
            <a:ext cx="23803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629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041" y="116378"/>
            <a:ext cx="2227219" cy="67416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681" y="1346661"/>
            <a:ext cx="4720751" cy="364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92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20" y="1569547"/>
            <a:ext cx="5086350" cy="34861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890" y="83126"/>
            <a:ext cx="2478284" cy="6638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38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150" y="2214562"/>
            <a:ext cx="52197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466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728" y="1538634"/>
            <a:ext cx="5162550" cy="3514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009" y="71050"/>
            <a:ext cx="2244362" cy="678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59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506" y="752475"/>
            <a:ext cx="5181600" cy="5353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8713" y="133004"/>
            <a:ext cx="2700318" cy="672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76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</Words>
  <Application>Microsoft Office PowerPoint</Application>
  <PresentationFormat>Widescreen</PresentationFormat>
  <Paragraphs>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CUH (Cambridge University Hospital)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SOFTLEY, Isabel (CAMBRIDGE UNIVERSITY HOSPITALS NHS FOUNDATION TRUST)</dc:creator>
  <cp:lastModifiedBy>SOFTLEY, Isabel (CAMBRIDGE UNIVERSITY HOSPITALS NHS FOUNDATION TRUST)</cp:lastModifiedBy>
  <cp:revision>6</cp:revision>
  <dcterms:created xsi:type="dcterms:W3CDTF">2022-06-27T13:58:16Z</dcterms:created>
  <dcterms:modified xsi:type="dcterms:W3CDTF">2022-06-27T16:07:58Z</dcterms:modified>
</cp:coreProperties>
</file>